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64C"/>
    <a:srgbClr val="58595B"/>
    <a:srgbClr val="8E8F92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303785"/>
            <a:ext cx="4608513" cy="2740059"/>
          </a:xfrm>
          <a:noFill/>
        </p:spPr>
        <p:txBody>
          <a:bodyPr>
            <a:normAutofit lnSpcReduction="10000"/>
          </a:bodyPr>
          <a:lstStyle/>
          <a:p>
            <a:pPr>
              <a:spcBef>
                <a:spcPts val="770"/>
              </a:spcBef>
            </a:pPr>
            <a:r>
              <a:rPr lang="en-GB" sz="2100" dirty="0" err="1">
                <a:solidFill>
                  <a:srgbClr val="58595B"/>
                </a:solidFill>
              </a:rPr>
              <a:t>Orgogliosi</a:t>
            </a:r>
            <a:r>
              <a:rPr lang="en-GB" sz="2100" dirty="0">
                <a:solidFill>
                  <a:srgbClr val="58595B"/>
                </a:solidFill>
              </a:rPr>
              <a:t> di aver </a:t>
            </a:r>
            <a:r>
              <a:rPr lang="en-GB" sz="2100" dirty="0" err="1">
                <a:solidFill>
                  <a:srgbClr val="58595B"/>
                </a:solidFill>
              </a:rPr>
              <a:t>ricevuto</a:t>
            </a:r>
            <a:r>
              <a:rPr lang="en-GB" sz="2100" dirty="0">
                <a:solidFill>
                  <a:srgbClr val="58595B"/>
                </a:solidFill>
              </a:rPr>
              <a:t> lo </a:t>
            </a:r>
            <a:r>
              <a:rPr lang="en-GB" sz="2100" b="1" dirty="0" err="1">
                <a:solidFill>
                  <a:srgbClr val="B1864C"/>
                </a:solidFill>
              </a:rPr>
              <a:t>Stato</a:t>
            </a:r>
            <a:r>
              <a:rPr lang="en-GB" sz="2100" b="1" dirty="0">
                <a:solidFill>
                  <a:srgbClr val="B1864C"/>
                </a:solidFill>
              </a:rPr>
              <a:t> Oro </a:t>
            </a:r>
            <a:r>
              <a:rPr lang="en-GB" sz="2100" dirty="0" err="1">
                <a:solidFill>
                  <a:srgbClr val="58595B"/>
                </a:solidFill>
              </a:rPr>
              <a:t>nelle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premiazioni</a:t>
            </a:r>
            <a:r>
              <a:rPr lang="en-GB" sz="2100" dirty="0">
                <a:solidFill>
                  <a:srgbClr val="58595B"/>
                </a:solidFill>
              </a:rPr>
              <a:t> ESO-Angels e di </a:t>
            </a:r>
            <a:r>
              <a:rPr lang="en-GB" sz="2100" dirty="0" err="1">
                <a:solidFill>
                  <a:srgbClr val="58595B"/>
                </a:solidFill>
              </a:rPr>
              <a:t>essere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formalmente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riconosciuti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durante</a:t>
            </a:r>
            <a:r>
              <a:rPr lang="en-GB" sz="2100" dirty="0">
                <a:solidFill>
                  <a:srgbClr val="58595B"/>
                </a:solidFill>
              </a:rPr>
              <a:t> la </a:t>
            </a:r>
            <a:r>
              <a:rPr lang="en-GB" sz="2100" dirty="0" err="1">
                <a:solidFill>
                  <a:srgbClr val="58595B"/>
                </a:solidFill>
              </a:rPr>
              <a:t>conferenza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regionale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annuale</a:t>
            </a:r>
            <a:r>
              <a:rPr lang="en-GB" sz="2100" dirty="0">
                <a:solidFill>
                  <a:srgbClr val="58595B"/>
                </a:solidFill>
              </a:rPr>
              <a:t> in </a:t>
            </a:r>
            <a:r>
              <a:rPr lang="en-GB" sz="2100" dirty="0" err="1">
                <a:solidFill>
                  <a:srgbClr val="58595B"/>
                </a:solidFill>
              </a:rPr>
              <a:t>presenza</a:t>
            </a:r>
            <a:r>
              <a:rPr lang="en-GB" sz="2100" dirty="0">
                <a:solidFill>
                  <a:srgbClr val="58595B"/>
                </a:solidFill>
              </a:rPr>
              <a:t> di tutti </a:t>
            </a:r>
            <a:r>
              <a:rPr lang="en-GB" sz="2100" dirty="0" err="1">
                <a:solidFill>
                  <a:srgbClr val="58595B"/>
                </a:solidFill>
              </a:rPr>
              <a:t>gli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esperti</a:t>
            </a:r>
            <a:r>
              <a:rPr lang="en-GB" sz="2100" dirty="0">
                <a:solidFill>
                  <a:srgbClr val="58595B"/>
                </a:solidFill>
              </a:rPr>
              <a:t> del campo.</a:t>
            </a:r>
          </a:p>
          <a:p>
            <a:pPr>
              <a:spcBef>
                <a:spcPts val="770"/>
              </a:spcBef>
            </a:pP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>
                <a:solidFill>
                  <a:srgbClr val="58595B"/>
                </a:solidFill>
              </a:rPr>
              <a:t>#ESOC2024 </a:t>
            </a: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AF74405F-BE05-480F-9990-7399A2FAE320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668B3604-6CB0-4343-8402-A926DC900AE9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F154E-088A-B64D-8CFB-B5936885DA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2590" y="2087761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4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1071</TotalTime>
  <Words>47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534</cp:revision>
  <dcterms:created xsi:type="dcterms:W3CDTF">2016-03-24T07:27:19Z</dcterms:created>
  <dcterms:modified xsi:type="dcterms:W3CDTF">2023-10-24T09:23:12Z</dcterms:modified>
</cp:coreProperties>
</file>